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62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39FA-EFD6-41FC-99B9-1E8EC09057EE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EE17-E66A-482B-8E12-C38F380BD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387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39FA-EFD6-41FC-99B9-1E8EC09057EE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EE17-E66A-482B-8E12-C38F380BD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37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39FA-EFD6-41FC-99B9-1E8EC09057EE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EE17-E66A-482B-8E12-C38F380BD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144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39FA-EFD6-41FC-99B9-1E8EC09057EE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EE17-E66A-482B-8E12-C38F380BD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88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39FA-EFD6-41FC-99B9-1E8EC09057EE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EE17-E66A-482B-8E12-C38F380BD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47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39FA-EFD6-41FC-99B9-1E8EC09057EE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EE17-E66A-482B-8E12-C38F380BD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19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39FA-EFD6-41FC-99B9-1E8EC09057EE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EE17-E66A-482B-8E12-C38F380BD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1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39FA-EFD6-41FC-99B9-1E8EC09057EE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EE17-E66A-482B-8E12-C38F380BD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73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39FA-EFD6-41FC-99B9-1E8EC09057EE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EE17-E66A-482B-8E12-C38F380BD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490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39FA-EFD6-41FC-99B9-1E8EC09057EE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EE17-E66A-482B-8E12-C38F380BD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658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39FA-EFD6-41FC-99B9-1E8EC09057EE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EE17-E66A-482B-8E12-C38F380BD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248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939FA-EFD6-41FC-99B9-1E8EC09057EE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8EE17-E66A-482B-8E12-C38F380BD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23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" y="-10953"/>
            <a:ext cx="9144000" cy="125799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0532" y="72424"/>
            <a:ext cx="613635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KH Power point Template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98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Westmark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Marilyn K. Smith</dc:creator>
  <cp:lastModifiedBy>Marilyn K. Smith</cp:lastModifiedBy>
  <cp:revision>1</cp:revision>
  <dcterms:created xsi:type="dcterms:W3CDTF">2021-12-16T15:12:33Z</dcterms:created>
  <dcterms:modified xsi:type="dcterms:W3CDTF">2021-12-16T15:14:25Z</dcterms:modified>
</cp:coreProperties>
</file>